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037"/>
        <p:guide pos="12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D4BA-77AF-4508-A531-D07573ED89B2}" type="datetimeFigureOut">
              <a:rPr lang="en-US" smtClean="0"/>
              <a:pPr/>
              <a:t>15/02/17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2BCF6-87C3-4F79-A902-97857813E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BCF6-87C3-4F79-A902-97857813EC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17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94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75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8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93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68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88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89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88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75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37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7F2E-53C2-484C-A3A3-12D65E7C422A}" type="datetimeFigureOut">
              <a:rPr lang="en-US" smtClean="0"/>
              <a:pPr/>
              <a:t>15/02/17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9EEA-6173-E242-81FC-AD5EA3A15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74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gif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inuXoid\Music\iTunes\պռեսենտ\deti-v-intern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196" y="2527541"/>
            <a:ext cx="3933646" cy="26224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57531" y="1173192"/>
            <a:ext cx="730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Երեխաների</a:t>
            </a:r>
            <a:r>
              <a:rPr lang="en-US" b="1" dirty="0" smtClean="0"/>
              <a:t> </a:t>
            </a:r>
            <a:r>
              <a:rPr lang="en-US" b="1" dirty="0" err="1" smtClean="0"/>
              <a:t>պաշտպանության</a:t>
            </a:r>
            <a:r>
              <a:rPr lang="en-US" b="1" dirty="0" smtClean="0"/>
              <a:t> </a:t>
            </a:r>
            <a:r>
              <a:rPr lang="en-US" b="1" dirty="0" err="1" smtClean="0"/>
              <a:t>ապահովումը</a:t>
            </a:r>
            <a:r>
              <a:rPr lang="en-US" b="1" dirty="0" smtClean="0"/>
              <a:t> </a:t>
            </a:r>
            <a:r>
              <a:rPr lang="en-US" b="1" dirty="0" err="1" smtClean="0"/>
              <a:t>համացանցում</a:t>
            </a:r>
            <a:r>
              <a:rPr lang="en-US" b="1" dirty="0" smtClean="0"/>
              <a:t> </a:t>
            </a:r>
            <a:r>
              <a:rPr lang="en-US" b="1" dirty="0" err="1" smtClean="0"/>
              <a:t>առկա</a:t>
            </a:r>
            <a:r>
              <a:rPr lang="en-US" b="1" dirty="0" smtClean="0"/>
              <a:t> </a:t>
            </a:r>
            <a:r>
              <a:rPr lang="en-US" b="1" dirty="0" err="1" smtClean="0"/>
              <a:t>բացասական</a:t>
            </a:r>
            <a:r>
              <a:rPr lang="en-US" b="1" dirty="0" smtClean="0"/>
              <a:t> </a:t>
            </a:r>
            <a:r>
              <a:rPr lang="en-US" b="1" dirty="0" err="1" smtClean="0"/>
              <a:t>տեղեկատվությանից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4912" y="3672643"/>
            <a:ext cx="395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«</a:t>
            </a:r>
            <a:r>
              <a:rPr lang="en-US" b="1" dirty="0" err="1" smtClean="0"/>
              <a:t>CyberSec</a:t>
            </a:r>
            <a:r>
              <a:rPr lang="en-US" b="1" dirty="0" smtClean="0"/>
              <a:t>» LLC</a:t>
            </a:r>
            <a:endParaRPr lang="en-US" dirty="0" smtClean="0"/>
          </a:p>
          <a:p>
            <a:r>
              <a:rPr lang="en-US" b="1" dirty="0" smtClean="0"/>
              <a:t> </a:t>
            </a:r>
          </a:p>
          <a:p>
            <a:endParaRPr lang="en-US" dirty="0" smtClean="0"/>
          </a:p>
          <a:p>
            <a:r>
              <a:rPr lang="en-US" b="1" dirty="0" smtClean="0"/>
              <a:t>Internet Society of Armenia (ISOC-AM)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531" y="1173192"/>
            <a:ext cx="73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   Safe Search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0456" y="2324008"/>
            <a:ext cx="15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Google DNS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34974" y="2280878"/>
            <a:ext cx="15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SafeNet</a:t>
            </a:r>
            <a:r>
              <a:rPr lang="en-US" b="1" dirty="0" smtClean="0"/>
              <a:t> DNS</a:t>
            </a:r>
            <a:endParaRPr lang="en-US" dirty="0"/>
          </a:p>
        </p:txBody>
      </p:sp>
      <p:pic>
        <p:nvPicPr>
          <p:cNvPr id="2050" name="Picture 2" descr="C:\Users\LinuXoid\Music\iTunes\պռեսենտ\google_2015_logo_deta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8903" y="948835"/>
            <a:ext cx="925232" cy="308102"/>
          </a:xfrm>
          <a:prstGeom prst="rect">
            <a:avLst/>
          </a:prstGeom>
          <a:noFill/>
        </p:spPr>
      </p:pic>
      <p:pic>
        <p:nvPicPr>
          <p:cNvPr id="2051" name="Picture 3" descr="C:\Users\LinuXoid\Music\iTunes\պռեսենտ\B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531" y="1168248"/>
            <a:ext cx="1164412" cy="748551"/>
          </a:xfrm>
          <a:prstGeom prst="rect">
            <a:avLst/>
          </a:prstGeom>
          <a:noFill/>
        </p:spPr>
      </p:pic>
      <p:pic>
        <p:nvPicPr>
          <p:cNvPr id="2052" name="Picture 4" descr="C:\Users\LinuXoid\Music\iTunes\պռեսենտ\2000px-Yandex_logo_ru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1321" y="1348505"/>
            <a:ext cx="974972" cy="388038"/>
          </a:xfrm>
          <a:prstGeom prst="rect">
            <a:avLst/>
          </a:prstGeom>
          <a:noFill/>
        </p:spPr>
      </p:pic>
      <p:pic>
        <p:nvPicPr>
          <p:cNvPr id="2053" name="Picture 5" descr="C:\Users\LinuXoid\Music\iTunes\պռեսենտ\por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6787" y="2964224"/>
            <a:ext cx="3945432" cy="1960932"/>
          </a:xfrm>
          <a:prstGeom prst="rect">
            <a:avLst/>
          </a:prstGeom>
          <a:noFill/>
        </p:spPr>
      </p:pic>
      <p:pic>
        <p:nvPicPr>
          <p:cNvPr id="2054" name="Picture 6" descr="C:\Users\LinuXoid\Music\iTunes\պռեսենտ\Google_Safe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1611" y="2903842"/>
            <a:ext cx="3945432" cy="200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C:\Users\LinuXoid\Music\iTunes\պռեսենտ\url-category-filter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0237" y="2320206"/>
            <a:ext cx="4162425" cy="29337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57531" y="1342469"/>
            <a:ext cx="730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b="1" dirty="0" smtClean="0"/>
              <a:t>Նախատեսվում </a:t>
            </a:r>
            <a:r>
              <a:rPr lang="hy-AM" sz="1600" b="1" dirty="0" smtClean="0"/>
              <a:t>է</a:t>
            </a:r>
            <a:r>
              <a:rPr lang="en-US" sz="1600" b="1" dirty="0" smtClean="0"/>
              <a:t>   </a:t>
            </a:r>
            <a:r>
              <a:rPr lang="hy-AM" sz="1600" b="1" dirty="0" smtClean="0"/>
              <a:t>զտում </a:t>
            </a:r>
            <a:r>
              <a:rPr lang="en-US" sz="1600" b="1" dirty="0" smtClean="0"/>
              <a:t> </a:t>
            </a:r>
            <a:r>
              <a:rPr lang="hy-AM" sz="1600" b="1" dirty="0" smtClean="0"/>
              <a:t>ըստ </a:t>
            </a:r>
            <a:r>
              <a:rPr lang="en-US" sz="1600" b="1" dirty="0" smtClean="0"/>
              <a:t>  </a:t>
            </a:r>
            <a:r>
              <a:rPr lang="hy-AM" sz="1600" b="1" dirty="0" smtClean="0"/>
              <a:t>դասակարգված</a:t>
            </a:r>
            <a:r>
              <a:rPr lang="en-US" sz="1600" b="1" dirty="0" smtClean="0"/>
              <a:t> </a:t>
            </a:r>
            <a:r>
              <a:rPr lang="hy-AM" sz="1600" b="1" dirty="0" smtClean="0"/>
              <a:t> </a:t>
            </a:r>
            <a:r>
              <a:rPr lang="hy-AM" sz="1600" b="1" dirty="0" smtClean="0"/>
              <a:t>ցանկերի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7531" y="2829464"/>
            <a:ext cx="730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400" b="1" dirty="0" smtClean="0"/>
              <a:t>Շնորհակալություն ուշադրության համար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814" y="1173192"/>
            <a:ext cx="8397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Օրեցօր</a:t>
            </a:r>
            <a:r>
              <a:rPr lang="en-US" sz="1400" dirty="0" smtClean="0"/>
              <a:t> </a:t>
            </a:r>
            <a:r>
              <a:rPr lang="en-US" sz="1400" dirty="0" err="1" smtClean="0"/>
              <a:t>ավելանում</a:t>
            </a:r>
            <a:r>
              <a:rPr lang="en-US" sz="1400" dirty="0" smtClean="0"/>
              <a:t> է </a:t>
            </a:r>
            <a:r>
              <a:rPr lang="en-US" sz="1400" dirty="0" err="1" smtClean="0"/>
              <a:t>համացանցի</a:t>
            </a:r>
            <a:r>
              <a:rPr lang="en-US" sz="1400" dirty="0" smtClean="0"/>
              <a:t> </a:t>
            </a:r>
            <a:r>
              <a:rPr lang="en-US" sz="1400" dirty="0" err="1" smtClean="0"/>
              <a:t>հետ</a:t>
            </a:r>
            <a:r>
              <a:rPr lang="en-US" sz="1400" dirty="0" smtClean="0"/>
              <a:t> </a:t>
            </a:r>
            <a:r>
              <a:rPr lang="en-US" sz="1400" dirty="0" err="1" smtClean="0"/>
              <a:t>առնչվելու</a:t>
            </a:r>
            <a:r>
              <a:rPr lang="en-US" sz="1400" dirty="0" smtClean="0"/>
              <a:t> </a:t>
            </a:r>
            <a:r>
              <a:rPr lang="en-US" sz="1400" dirty="0" err="1" smtClean="0"/>
              <a:t>հնարավորություն</a:t>
            </a:r>
            <a:r>
              <a:rPr lang="en-US" sz="1400" dirty="0" smtClean="0"/>
              <a:t> </a:t>
            </a:r>
            <a:r>
              <a:rPr lang="en-US" sz="1400" dirty="0" err="1" smtClean="0"/>
              <a:t>ստացած</a:t>
            </a:r>
            <a:r>
              <a:rPr lang="en-US" sz="1400" dirty="0" smtClean="0"/>
              <a:t> </a:t>
            </a:r>
            <a:r>
              <a:rPr lang="en-US" sz="1400" dirty="0" err="1" smtClean="0"/>
              <a:t>երեխաների</a:t>
            </a:r>
            <a:r>
              <a:rPr lang="en-US" sz="1400" dirty="0" smtClean="0"/>
              <a:t> </a:t>
            </a:r>
            <a:r>
              <a:rPr lang="en-US" sz="1400" dirty="0" err="1" smtClean="0"/>
              <a:t>քանակը</a:t>
            </a:r>
            <a:r>
              <a:rPr lang="en-US" sz="1400" dirty="0" smtClean="0"/>
              <a:t>: </a:t>
            </a:r>
            <a:r>
              <a:rPr lang="en-US" sz="1400" dirty="0" err="1" smtClean="0"/>
              <a:t>Սակայն</a:t>
            </a:r>
            <a:r>
              <a:rPr lang="en-US" sz="1400" dirty="0" smtClean="0"/>
              <a:t>, </a:t>
            </a:r>
            <a:r>
              <a:rPr lang="en-US" sz="1400" dirty="0" err="1" smtClean="0"/>
              <a:t>միևնույն</a:t>
            </a:r>
            <a:r>
              <a:rPr lang="en-US" sz="1400" dirty="0" smtClean="0"/>
              <a:t> </a:t>
            </a:r>
            <a:r>
              <a:rPr lang="en-US" sz="1400" dirty="0" err="1" smtClean="0"/>
              <a:t>ժամանակ</a:t>
            </a:r>
            <a:r>
              <a:rPr lang="en-US" sz="1400" dirty="0" smtClean="0"/>
              <a:t> </a:t>
            </a:r>
            <a:r>
              <a:rPr lang="en-US" sz="1400" dirty="0" err="1" smtClean="0"/>
              <a:t>համացանցում</a:t>
            </a:r>
            <a:r>
              <a:rPr lang="en-US" sz="1400" dirty="0" smtClean="0"/>
              <a:t>  </a:t>
            </a:r>
            <a:r>
              <a:rPr lang="en-US" sz="1400" dirty="0" err="1" smtClean="0"/>
              <a:t>ավելանում</a:t>
            </a:r>
            <a:r>
              <a:rPr lang="en-US" sz="1400" dirty="0" smtClean="0"/>
              <a:t> </a:t>
            </a:r>
            <a:r>
              <a:rPr lang="en-US" sz="1400" dirty="0" err="1" smtClean="0"/>
              <a:t>են</a:t>
            </a:r>
            <a:r>
              <a:rPr lang="en-US" sz="1400" dirty="0" smtClean="0"/>
              <a:t> </a:t>
            </a:r>
            <a:r>
              <a:rPr lang="en-US" sz="1400" dirty="0" err="1" smtClean="0"/>
              <a:t>վտանգների</a:t>
            </a:r>
            <a:r>
              <a:rPr lang="en-US" sz="1400" dirty="0" smtClean="0"/>
              <a:t> </a:t>
            </a:r>
            <a:r>
              <a:rPr lang="en-US" sz="1400" dirty="0" err="1" smtClean="0"/>
              <a:t>տեսակները</a:t>
            </a:r>
            <a:r>
              <a:rPr lang="en-US" sz="1400" dirty="0" smtClean="0"/>
              <a:t> և </a:t>
            </a:r>
            <a:r>
              <a:rPr lang="en-US" sz="1400" dirty="0" err="1" smtClean="0"/>
              <a:t>քանակները</a:t>
            </a:r>
            <a:r>
              <a:rPr lang="en-US" sz="1400" dirty="0" smtClean="0"/>
              <a:t>, </a:t>
            </a:r>
            <a:r>
              <a:rPr lang="en-US" sz="1400" dirty="0" err="1" smtClean="0"/>
              <a:t>այդ</a:t>
            </a:r>
            <a:r>
              <a:rPr lang="en-US" sz="1400" dirty="0" smtClean="0"/>
              <a:t> </a:t>
            </a:r>
            <a:r>
              <a:rPr lang="en-US" sz="1400" dirty="0" err="1" smtClean="0"/>
              <a:t>իսկ</a:t>
            </a:r>
            <a:r>
              <a:rPr lang="en-US" sz="1400" dirty="0" smtClean="0"/>
              <a:t> </a:t>
            </a:r>
            <a:r>
              <a:rPr lang="en-US" sz="1400" dirty="0" err="1" smtClean="0"/>
              <a:t>կապակցությամբ</a:t>
            </a:r>
            <a:r>
              <a:rPr lang="en-US" sz="1400" dirty="0" smtClean="0"/>
              <a:t> </a:t>
            </a:r>
            <a:r>
              <a:rPr lang="en-US" sz="1400" dirty="0" err="1" smtClean="0"/>
              <a:t>ավելի</a:t>
            </a:r>
            <a:r>
              <a:rPr lang="en-US" sz="1400" dirty="0" smtClean="0"/>
              <a:t> </a:t>
            </a:r>
            <a:r>
              <a:rPr lang="en-US" sz="1400" dirty="0" err="1" smtClean="0"/>
              <a:t>սրանում</a:t>
            </a:r>
            <a:r>
              <a:rPr lang="en-US" sz="1400" dirty="0" smtClean="0"/>
              <a:t> է </a:t>
            </a:r>
            <a:r>
              <a:rPr lang="en-US" sz="1400" dirty="0" err="1" smtClean="0"/>
              <a:t>մեր</a:t>
            </a:r>
            <a:r>
              <a:rPr lang="en-US" sz="1400" dirty="0" smtClean="0"/>
              <a:t> </a:t>
            </a:r>
            <a:r>
              <a:rPr lang="en-US" sz="1400" dirty="0" err="1" smtClean="0"/>
              <a:t>երեխաներին</a:t>
            </a:r>
            <a:r>
              <a:rPr lang="en-US" sz="1400" dirty="0" smtClean="0"/>
              <a:t> </a:t>
            </a:r>
            <a:r>
              <a:rPr lang="en-US" sz="1400" dirty="0" err="1" smtClean="0"/>
              <a:t>պաշտպանելու</a:t>
            </a:r>
            <a:r>
              <a:rPr lang="en-US" sz="1400" dirty="0" smtClean="0"/>
              <a:t> </a:t>
            </a:r>
            <a:r>
              <a:rPr lang="en-US" sz="1400" dirty="0" err="1" smtClean="0"/>
              <a:t>խնդիրը</a:t>
            </a:r>
            <a:r>
              <a:rPr lang="en-US" sz="1400" dirty="0" smtClean="0"/>
              <a:t>:</a:t>
            </a:r>
          </a:p>
          <a:p>
            <a:endParaRPr lang="en-US" dirty="0"/>
          </a:p>
        </p:txBody>
      </p:sp>
      <p:pic>
        <p:nvPicPr>
          <p:cNvPr id="21506" name="Picture 2" descr="C:\Users\LinuXoid\Music\iTunes\պռեսենտ\Pictur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7103" y="2268752"/>
            <a:ext cx="3325176" cy="3795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8574" y="1173192"/>
            <a:ext cx="8345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Այսօրվա</a:t>
            </a:r>
            <a:r>
              <a:rPr lang="en-US" sz="1400" dirty="0" smtClean="0"/>
              <a:t> </a:t>
            </a:r>
            <a:r>
              <a:rPr lang="en-US" sz="1400" dirty="0" err="1" smtClean="0"/>
              <a:t>դրությամբ</a:t>
            </a:r>
            <a:r>
              <a:rPr lang="en-US" sz="1400" dirty="0" smtClean="0"/>
              <a:t> </a:t>
            </a:r>
            <a:r>
              <a:rPr lang="en-US" sz="1400" dirty="0" err="1" smtClean="0"/>
              <a:t>գոյություն</a:t>
            </a:r>
            <a:r>
              <a:rPr lang="en-US" sz="1400" dirty="0" smtClean="0"/>
              <a:t> </a:t>
            </a:r>
            <a:r>
              <a:rPr lang="en-US" sz="1400" dirty="0" err="1" smtClean="0"/>
              <a:t>ունեն</a:t>
            </a:r>
            <a:r>
              <a:rPr lang="en-US" sz="1400" dirty="0" smtClean="0"/>
              <a:t> </a:t>
            </a:r>
            <a:r>
              <a:rPr lang="en-US" sz="1400" dirty="0" err="1" smtClean="0"/>
              <a:t>երեխաներին</a:t>
            </a:r>
            <a:r>
              <a:rPr lang="en-US" sz="1400" dirty="0" smtClean="0"/>
              <a:t> </a:t>
            </a:r>
            <a:r>
              <a:rPr lang="en-US" sz="1400" dirty="0" err="1" smtClean="0"/>
              <a:t>պաշտպանելու</a:t>
            </a:r>
            <a:r>
              <a:rPr lang="en-US" sz="1400" dirty="0" smtClean="0"/>
              <a:t> </a:t>
            </a:r>
            <a:r>
              <a:rPr lang="en-US" sz="1400" dirty="0" err="1" smtClean="0"/>
              <a:t>մի</a:t>
            </a:r>
            <a:r>
              <a:rPr lang="en-US" sz="1400" dirty="0" smtClean="0"/>
              <a:t> </a:t>
            </a:r>
            <a:r>
              <a:rPr lang="en-US" sz="1400" dirty="0" err="1" smtClean="0"/>
              <a:t>քանի</a:t>
            </a:r>
            <a:r>
              <a:rPr lang="en-US" sz="1400" dirty="0" smtClean="0"/>
              <a:t> </a:t>
            </a:r>
            <a:r>
              <a:rPr lang="en-US" sz="1400" dirty="0" err="1" smtClean="0"/>
              <a:t>տարբերակ</a:t>
            </a:r>
            <a:r>
              <a:rPr lang="en-US" sz="1400" dirty="0" smtClean="0"/>
              <a:t>, </a:t>
            </a:r>
            <a:r>
              <a:rPr lang="en-US" sz="1400" dirty="0" err="1" smtClean="0"/>
              <a:t>դրանք</a:t>
            </a:r>
            <a:r>
              <a:rPr lang="en-US" sz="1400" dirty="0" smtClean="0"/>
              <a:t> </a:t>
            </a:r>
            <a:r>
              <a:rPr lang="en-US" sz="1400" dirty="0" err="1" smtClean="0"/>
              <a:t>են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19507" y="2769112"/>
            <a:ext cx="75136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b="1" dirty="0" smtClean="0"/>
              <a:t>   DNS </a:t>
            </a:r>
            <a:r>
              <a:rPr lang="en-US" sz="1200" b="1" dirty="0" err="1" smtClean="0"/>
              <a:t>զտում</a:t>
            </a:r>
            <a:r>
              <a:rPr lang="en-US" sz="1200" dirty="0" smtClean="0"/>
              <a:t>  (DNS Filtering)</a:t>
            </a:r>
          </a:p>
          <a:p>
            <a:endParaRPr lang="en-US" sz="1200" dirty="0" smtClean="0"/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/>
              <a:t>   </a:t>
            </a:r>
            <a:r>
              <a:rPr lang="en-US" sz="1200" b="1" dirty="0" err="1" smtClean="0"/>
              <a:t>Բովանդակության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զտում</a:t>
            </a:r>
            <a:r>
              <a:rPr lang="en-US" sz="1200" dirty="0" smtClean="0"/>
              <a:t> (Content Filtering)</a:t>
            </a:r>
          </a:p>
          <a:p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/>
              <a:t>   «</a:t>
            </a:r>
            <a:r>
              <a:rPr lang="en-US" sz="1200" b="1" dirty="0" err="1" smtClean="0"/>
              <a:t>Ծնողական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վերահսկում</a:t>
            </a:r>
            <a:r>
              <a:rPr lang="en-US" sz="1200" b="1" dirty="0" smtClean="0"/>
              <a:t>»</a:t>
            </a:r>
            <a:r>
              <a:rPr lang="en-US" sz="1200" dirty="0" smtClean="0"/>
              <a:t>  </a:t>
            </a:r>
            <a:r>
              <a:rPr lang="en-US" sz="1200" b="1" dirty="0" err="1" smtClean="0"/>
              <a:t>տիպի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ծրագրային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ապահովում</a:t>
            </a:r>
            <a:r>
              <a:rPr lang="en-US" sz="1200" b="1" dirty="0" smtClean="0"/>
              <a:t>  </a:t>
            </a:r>
            <a:r>
              <a:rPr lang="en-US" sz="1200" dirty="0" smtClean="0"/>
              <a:t>(Parental Control)</a:t>
            </a:r>
          </a:p>
          <a:p>
            <a:endParaRPr lang="en-US" sz="1400" dirty="0" smtClean="0"/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/>
              <a:t>   </a:t>
            </a:r>
            <a:r>
              <a:rPr lang="en-US" sz="1200" b="1" dirty="0" err="1" smtClean="0"/>
              <a:t>Ուսուցում</a:t>
            </a:r>
            <a:r>
              <a:rPr lang="en-US" sz="1200" dirty="0" smtClean="0"/>
              <a:t> (Training)</a:t>
            </a:r>
          </a:p>
          <a:p>
            <a:endParaRPr lang="en-US" dirty="0"/>
          </a:p>
        </p:txBody>
      </p:sp>
      <p:pic>
        <p:nvPicPr>
          <p:cNvPr id="22530" name="Picture 2" descr="C:\Users\LinuXoid\Music\iTunes\պռեսենտ\detskiyinternet2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8043" y="2214196"/>
            <a:ext cx="2113471" cy="254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531" y="1173192"/>
            <a:ext cx="73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DNS </a:t>
            </a:r>
            <a:r>
              <a:rPr lang="en-US" b="1" dirty="0" err="1" smtClean="0"/>
              <a:t>զտում</a:t>
            </a:r>
            <a:endParaRPr lang="en-US" dirty="0"/>
          </a:p>
        </p:txBody>
      </p:sp>
      <p:pic>
        <p:nvPicPr>
          <p:cNvPr id="23554" name="Picture 2" descr="C:\Users\LinuXoid\Music\iTunes\պռեսենտ\censorship-dns-filter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0" y="1956192"/>
            <a:ext cx="8830772" cy="3607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531" y="1173192"/>
            <a:ext cx="73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Բովանդակության</a:t>
            </a:r>
            <a:r>
              <a:rPr lang="en-US" b="1" dirty="0" smtClean="0"/>
              <a:t> </a:t>
            </a:r>
            <a:r>
              <a:rPr lang="en-US" b="1" dirty="0" err="1" smtClean="0"/>
              <a:t>զտում</a:t>
            </a:r>
            <a:endParaRPr lang="en-US" dirty="0"/>
          </a:p>
        </p:txBody>
      </p:sp>
      <p:pic>
        <p:nvPicPr>
          <p:cNvPr id="24578" name="Picture 2" descr="C:\Users\LinuXoid\Music\iTunes\պռեսենտ\14654311642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052" y="1923684"/>
            <a:ext cx="8513617" cy="342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531" y="1173192"/>
            <a:ext cx="73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«</a:t>
            </a:r>
            <a:r>
              <a:rPr lang="en-US" b="1" dirty="0" err="1" smtClean="0"/>
              <a:t>Ծնողական</a:t>
            </a:r>
            <a:r>
              <a:rPr lang="en-US" b="1" dirty="0" smtClean="0"/>
              <a:t> </a:t>
            </a:r>
            <a:r>
              <a:rPr lang="en-US" b="1" dirty="0" err="1" smtClean="0"/>
              <a:t>վերահսկում</a:t>
            </a:r>
            <a:r>
              <a:rPr lang="en-US" b="1" dirty="0" smtClean="0"/>
              <a:t>»</a:t>
            </a:r>
            <a:r>
              <a:rPr lang="en-US" dirty="0" smtClean="0"/>
              <a:t>  </a:t>
            </a:r>
            <a:r>
              <a:rPr lang="en-US" b="1" dirty="0" err="1" smtClean="0"/>
              <a:t>տիպի</a:t>
            </a:r>
            <a:r>
              <a:rPr lang="en-US" b="1" dirty="0" smtClean="0"/>
              <a:t> </a:t>
            </a:r>
            <a:r>
              <a:rPr lang="en-US" b="1" dirty="0" err="1" smtClean="0"/>
              <a:t>ծրագրային</a:t>
            </a:r>
            <a:r>
              <a:rPr lang="en-US" b="1" dirty="0" smtClean="0"/>
              <a:t> </a:t>
            </a:r>
            <a:r>
              <a:rPr lang="en-US" b="1" dirty="0" err="1" smtClean="0"/>
              <a:t>ապահովում</a:t>
            </a:r>
            <a:endParaRPr lang="en-US" dirty="0"/>
          </a:p>
        </p:txBody>
      </p:sp>
      <p:pic>
        <p:nvPicPr>
          <p:cNvPr id="25602" name="Picture 2" descr="C:\Users\LinuXoid\Music\iTunes\պռեսենտ\flat_multi_devic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812" y="1775435"/>
            <a:ext cx="5132717" cy="410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531" y="1173192"/>
            <a:ext cx="73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Ուսուցում</a:t>
            </a:r>
            <a:endParaRPr lang="en-US" dirty="0"/>
          </a:p>
        </p:txBody>
      </p:sp>
      <p:pic>
        <p:nvPicPr>
          <p:cNvPr id="26626" name="Picture 2" descr="C:\Users\LinuXoid\Music\iTunes\պռեսենտ\Internet_Marketing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0409" y="1906436"/>
            <a:ext cx="5243035" cy="383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531" y="1173192"/>
            <a:ext cx="73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«</a:t>
            </a:r>
            <a:r>
              <a:rPr lang="en-US" b="1" dirty="0" err="1" smtClean="0"/>
              <a:t>SafeNet</a:t>
            </a:r>
            <a:r>
              <a:rPr lang="en-US" b="1" dirty="0" smtClean="0"/>
              <a:t> DNS»</a:t>
            </a:r>
            <a:endParaRPr lang="en-US" dirty="0"/>
          </a:p>
        </p:txBody>
      </p:sp>
      <p:pic>
        <p:nvPicPr>
          <p:cNvPr id="27650" name="Picture 2" descr="C:\Users\LinuXoid\Music\iTunes\պռեսենտ\Untit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948" y="1871932"/>
            <a:ext cx="6009803" cy="2979834"/>
          </a:xfrm>
          <a:prstGeom prst="rect">
            <a:avLst/>
          </a:prstGeom>
          <a:noFill/>
        </p:spPr>
      </p:pic>
      <p:pic>
        <p:nvPicPr>
          <p:cNvPr id="27651" name="Picture 3" descr="C:\Users\LinuXoid\Music\iTunes\պռեսենտ\Screenshot_20170215-14453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6522" y="1871932"/>
            <a:ext cx="1659993" cy="2951097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38685" y="5567316"/>
          <a:ext cx="6996024" cy="420624"/>
        </p:xfrm>
        <a:graphic>
          <a:graphicData uri="http://schemas.openxmlformats.org/drawingml/2006/table">
            <a:tbl>
              <a:tblPr/>
              <a:tblGrid>
                <a:gridCol w="3498012"/>
                <a:gridCol w="3498012"/>
              </a:tblGrid>
              <a:tr h="204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2660" algn="l"/>
                        </a:tabLst>
                      </a:pPr>
                      <a:r>
                        <a:rPr lang="en-US" sz="1200" dirty="0">
                          <a:latin typeface="Sylfaen"/>
                          <a:ea typeface="Times New Roman"/>
                          <a:cs typeface="Times New Roman"/>
                        </a:rPr>
                        <a:t>Primary DNS:</a:t>
                      </a: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2660" algn="l"/>
                        </a:tabLst>
                      </a:pPr>
                      <a:r>
                        <a:rPr lang="en-US" sz="1200" b="1" dirty="0">
                          <a:latin typeface="Sylfaen"/>
                          <a:ea typeface="Times New Roman"/>
                          <a:cs typeface="Times New Roman"/>
                        </a:rPr>
                        <a:t>185.92.84.44</a:t>
                      </a: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2660" algn="l"/>
                        </a:tabLst>
                      </a:pPr>
                      <a:r>
                        <a:rPr lang="en-US" sz="1200">
                          <a:latin typeface="Sylfaen"/>
                          <a:ea typeface="Times New Roman"/>
                          <a:cs typeface="Times New Roman"/>
                        </a:rPr>
                        <a:t>Secondary DNS: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2660" algn="l"/>
                        </a:tabLst>
                      </a:pPr>
                      <a:r>
                        <a:rPr lang="en-US" sz="1200" b="1" dirty="0">
                          <a:latin typeface="Sylfaen"/>
                          <a:ea typeface="Times New Roman"/>
                          <a:cs typeface="Times New Roman"/>
                        </a:rPr>
                        <a:t>185.92.84.24</a:t>
                      </a: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lear_cy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8" y="106848"/>
            <a:ext cx="1607674" cy="456672"/>
          </a:xfrm>
          <a:prstGeom prst="rect">
            <a:avLst/>
          </a:prstGeom>
        </p:spPr>
      </p:pic>
      <p:pic>
        <p:nvPicPr>
          <p:cNvPr id="5" name="Picture 4" descr="b-Armen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63" y="115474"/>
            <a:ext cx="1077632" cy="4770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79799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531" y="1173192"/>
            <a:ext cx="73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Restricted </a:t>
            </a:r>
            <a:r>
              <a:rPr lang="en-US" b="1" dirty="0" smtClean="0"/>
              <a:t>Mode </a:t>
            </a:r>
            <a:endParaRPr lang="en-US" dirty="0"/>
          </a:p>
        </p:txBody>
      </p:sp>
      <p:pic>
        <p:nvPicPr>
          <p:cNvPr id="1026" name="Picture 2" descr="C:\Users\LinuXoid\Music\iTunes\պռեսենտ\YouTube-logo-full_col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1207" y="969888"/>
            <a:ext cx="1248314" cy="776764"/>
          </a:xfrm>
          <a:prstGeom prst="rect">
            <a:avLst/>
          </a:prstGeom>
          <a:noFill/>
        </p:spPr>
      </p:pic>
      <p:pic>
        <p:nvPicPr>
          <p:cNvPr id="1027" name="Picture 3" descr="C:\Users\LinuXoid\Music\iTunes\պռեսենտ\Youtub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2337" y="2777704"/>
            <a:ext cx="4055470" cy="1944817"/>
          </a:xfrm>
          <a:prstGeom prst="rect">
            <a:avLst/>
          </a:prstGeom>
          <a:noFill/>
        </p:spPr>
      </p:pic>
      <p:pic>
        <p:nvPicPr>
          <p:cNvPr id="1028" name="Picture 4" descr="C:\Users\LinuXoid\Music\iTunes\պռեսենտ\Youtub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787" y="2785573"/>
            <a:ext cx="4055470" cy="19196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0456" y="2142862"/>
            <a:ext cx="15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Google DNS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34974" y="2142862"/>
            <a:ext cx="15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SafeNet</a:t>
            </a:r>
            <a:r>
              <a:rPr lang="en-US" b="1" dirty="0" smtClean="0"/>
              <a:t> DNS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9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147</Words>
  <Application>Microsoft Macintosh PowerPoint</Application>
  <PresentationFormat>On-screen Show (4:3)</PresentationFormat>
  <Paragraphs>43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</dc:creator>
  <cp:lastModifiedBy>LinuXoid</cp:lastModifiedBy>
  <cp:revision>40</cp:revision>
  <dcterms:created xsi:type="dcterms:W3CDTF">2017-02-15T09:44:54Z</dcterms:created>
  <dcterms:modified xsi:type="dcterms:W3CDTF">2017-02-15T12:27:30Z</dcterms:modified>
</cp:coreProperties>
</file>